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F9495-BBCA-39F7-6164-4CD139F59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GOUTER de Noel  du FTT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0EDB60-44B6-EE9B-6B09-649AAEB9C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56824" y="2503194"/>
            <a:ext cx="9755187" cy="1553036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sz="4800" dirty="0"/>
              <a:t>17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52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BC1663-55CD-B6C1-03DA-7C40989107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193026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Equipe de Mika</a:t>
            </a:r>
          </a:p>
          <a:p>
            <a:r>
              <a:rPr lang="fr-FR" sz="3200" dirty="0"/>
              <a:t>24/09/2023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A675858-FA27-127F-58BF-FE67C89563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82065" y="191416"/>
            <a:ext cx="6693445" cy="5183860"/>
          </a:xfrm>
        </p:spPr>
      </p:pic>
    </p:spTree>
    <p:extLst>
      <p:ext uri="{BB962C8B-B14F-4D97-AF65-F5344CB8AC3E}">
        <p14:creationId xmlns:p14="http://schemas.microsoft.com/office/powerpoint/2010/main" val="354336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99F40-C740-61D5-915B-70544D26B9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587" y="1045757"/>
            <a:ext cx="3207773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Equipe de </a:t>
            </a:r>
            <a:r>
              <a:rPr lang="fr-FR" sz="3200" dirty="0" err="1"/>
              <a:t>mika</a:t>
            </a:r>
            <a:r>
              <a:rPr lang="fr-FR" sz="3200" dirty="0"/>
              <a:t> </a:t>
            </a:r>
          </a:p>
          <a:p>
            <a:r>
              <a:rPr lang="fr-FR" sz="3200" dirty="0"/>
              <a:t>et laurent</a:t>
            </a:r>
          </a:p>
          <a:p>
            <a:r>
              <a:rPr lang="fr-FR" sz="3200" dirty="0"/>
              <a:t>14/10/2023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517D29D-1C40-8A57-D7E0-77CE23602B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03449" y="280219"/>
            <a:ext cx="7697053" cy="5094365"/>
          </a:xfrm>
        </p:spPr>
      </p:pic>
    </p:spTree>
    <p:extLst>
      <p:ext uri="{BB962C8B-B14F-4D97-AF65-F5344CB8AC3E}">
        <p14:creationId xmlns:p14="http://schemas.microsoft.com/office/powerpoint/2010/main" val="92141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1A876-A131-1B6D-6F15-39A6EABBD6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613" y="1414467"/>
            <a:ext cx="3635477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Equipe de Laurent</a:t>
            </a:r>
          </a:p>
          <a:p>
            <a:r>
              <a:rPr lang="fr-FR" sz="3200" dirty="0"/>
              <a:t>Du 14/10/2023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A21CF93-67E4-7189-955E-7E4DF8139B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46090" y="191060"/>
            <a:ext cx="6772745" cy="5184216"/>
          </a:xfrm>
        </p:spPr>
      </p:pic>
    </p:spTree>
    <p:extLst>
      <p:ext uri="{BB962C8B-B14F-4D97-AF65-F5344CB8AC3E}">
        <p14:creationId xmlns:p14="http://schemas.microsoft.com/office/powerpoint/2010/main" val="83920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80A05E-E4B8-4384-5ACF-4B6FA4687F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29" y="1093496"/>
            <a:ext cx="2544097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ALBEFEUILLE LAGARDE</a:t>
            </a:r>
          </a:p>
          <a:p>
            <a:r>
              <a:rPr lang="fr-FR" sz="3200" dirty="0"/>
              <a:t>25/11/2023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E6187E3-F86D-42EF-91DB-BD23F8B9148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80619" y="122906"/>
            <a:ext cx="7147377" cy="5252370"/>
          </a:xfrm>
        </p:spPr>
      </p:pic>
    </p:spTree>
    <p:extLst>
      <p:ext uri="{BB962C8B-B14F-4D97-AF65-F5344CB8AC3E}">
        <p14:creationId xmlns:p14="http://schemas.microsoft.com/office/powerpoint/2010/main" val="128490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903123-3D71-BD5F-D35C-DB17DE8DC3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3349" y="1605307"/>
            <a:ext cx="2942301" cy="2774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/>
              <a:t>U 14 / U 15 féminines </a:t>
            </a:r>
          </a:p>
          <a:p>
            <a:pPr marL="0" indent="0" algn="ctr">
              <a:buNone/>
            </a:pPr>
            <a:r>
              <a:rPr lang="fr-FR" sz="3200" dirty="0"/>
              <a:t>Septembre 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2C35874-9B65-5515-8582-F447959B4B4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185650" y="339213"/>
            <a:ext cx="7587262" cy="5036062"/>
          </a:xfrm>
        </p:spPr>
      </p:pic>
    </p:spTree>
    <p:extLst>
      <p:ext uri="{BB962C8B-B14F-4D97-AF65-F5344CB8AC3E}">
        <p14:creationId xmlns:p14="http://schemas.microsoft.com/office/powerpoint/2010/main" val="346475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F2E27B-B30B-09C8-9097-C130C42AC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099" y="1605307"/>
            <a:ext cx="3502740" cy="3246912"/>
          </a:xfrm>
        </p:spPr>
        <p:txBody>
          <a:bodyPr>
            <a:noAutofit/>
          </a:bodyPr>
          <a:lstStyle/>
          <a:p>
            <a:r>
              <a:rPr lang="fr-FR" sz="3200" dirty="0"/>
              <a:t>U 14 / U 15 </a:t>
            </a:r>
            <a:r>
              <a:rPr lang="fr-FR" sz="3200" dirty="0" err="1"/>
              <a:t>feminines</a:t>
            </a:r>
            <a:endParaRPr lang="fr-FR" sz="3200" dirty="0"/>
          </a:p>
          <a:p>
            <a:r>
              <a:rPr lang="fr-FR" sz="3200" dirty="0"/>
              <a:t>14/10/2023</a:t>
            </a:r>
          </a:p>
          <a:p>
            <a:r>
              <a:rPr lang="fr-FR" sz="3200" dirty="0" err="1"/>
              <a:t>Albefeuille</a:t>
            </a:r>
            <a:r>
              <a:rPr lang="fr-FR" sz="3200" dirty="0"/>
              <a:t> </a:t>
            </a:r>
            <a:r>
              <a:rPr lang="fr-FR" sz="3200" dirty="0" err="1"/>
              <a:t>lagarde</a:t>
            </a:r>
            <a:endParaRPr lang="fr-FR" sz="32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7C68242-AAA2-29CA-A84C-8222DFDB77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802194" y="231444"/>
            <a:ext cx="7590287" cy="5143831"/>
          </a:xfrm>
        </p:spPr>
      </p:pic>
    </p:spTree>
    <p:extLst>
      <p:ext uri="{BB962C8B-B14F-4D97-AF65-F5344CB8AC3E}">
        <p14:creationId xmlns:p14="http://schemas.microsoft.com/office/powerpoint/2010/main" val="245543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3410FE-1B82-F934-7963-0FED06BEFC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848" y="1472570"/>
            <a:ext cx="3296262" cy="3497635"/>
          </a:xfrm>
        </p:spPr>
        <p:txBody>
          <a:bodyPr>
            <a:noAutofit/>
          </a:bodyPr>
          <a:lstStyle/>
          <a:p>
            <a:r>
              <a:rPr lang="fr-FR" sz="3200" dirty="0"/>
              <a:t>U 14 / U 15 </a:t>
            </a:r>
            <a:r>
              <a:rPr lang="fr-FR" sz="3200" dirty="0" err="1"/>
              <a:t>feminines</a:t>
            </a:r>
            <a:endParaRPr lang="fr-FR" sz="3200" dirty="0"/>
          </a:p>
          <a:p>
            <a:r>
              <a:rPr lang="fr-FR" sz="3200" dirty="0"/>
              <a:t>25/11/2023</a:t>
            </a:r>
          </a:p>
          <a:p>
            <a:r>
              <a:rPr lang="fr-FR" sz="3200" dirty="0"/>
              <a:t>A ALBEFEUILLE LAGARDE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AE613C1-6B92-D989-B0D1-A01F1DAAA7E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52917" y="529420"/>
            <a:ext cx="7405718" cy="4845855"/>
          </a:xfrm>
        </p:spPr>
      </p:pic>
    </p:spTree>
    <p:extLst>
      <p:ext uri="{BB962C8B-B14F-4D97-AF65-F5344CB8AC3E}">
        <p14:creationId xmlns:p14="http://schemas.microsoft.com/office/powerpoint/2010/main" val="428165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0F84A-D48B-C8AE-0AAE-8FC6454AEB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2455604" cy="251285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Equipe U 14 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23/09/2023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9E7CFA9-2941-41AC-BB9F-5A9800EF48F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86991" y="457200"/>
            <a:ext cx="7053443" cy="4918075"/>
          </a:xfrm>
        </p:spPr>
      </p:pic>
    </p:spTree>
    <p:extLst>
      <p:ext uri="{BB962C8B-B14F-4D97-AF65-F5344CB8AC3E}">
        <p14:creationId xmlns:p14="http://schemas.microsoft.com/office/powerpoint/2010/main" val="217423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4303C-A414-5181-6540-08DEDEBE0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2344" y="1605307"/>
            <a:ext cx="4092675" cy="2512852"/>
          </a:xfrm>
        </p:spPr>
        <p:txBody>
          <a:bodyPr>
            <a:normAutofit/>
          </a:bodyPr>
          <a:lstStyle/>
          <a:p>
            <a:r>
              <a:rPr lang="fr-FR" sz="3200" dirty="0"/>
              <a:t>Equipe U 14</a:t>
            </a:r>
          </a:p>
          <a:p>
            <a:endParaRPr lang="fr-FR" sz="3200" dirty="0"/>
          </a:p>
          <a:p>
            <a:r>
              <a:rPr lang="fr-FR" sz="3200" dirty="0"/>
              <a:t>Repas du 13/10/2023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019FC3F-C504-DFA9-6ED3-EA430B5F9B9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395019" y="305116"/>
            <a:ext cx="5085729" cy="5070159"/>
          </a:xfrm>
        </p:spPr>
      </p:pic>
    </p:spTree>
    <p:extLst>
      <p:ext uri="{BB962C8B-B14F-4D97-AF65-F5344CB8AC3E}">
        <p14:creationId xmlns:p14="http://schemas.microsoft.com/office/powerpoint/2010/main" val="120375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83ED22-4248-6FA4-0493-0E922E304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006326"/>
            <a:ext cx="4195914" cy="2512852"/>
          </a:xfrm>
        </p:spPr>
        <p:txBody>
          <a:bodyPr>
            <a:normAutofit/>
          </a:bodyPr>
          <a:lstStyle/>
          <a:p>
            <a:r>
              <a:rPr lang="fr-FR" sz="3200" dirty="0"/>
              <a:t>Equipe U 14</a:t>
            </a:r>
          </a:p>
          <a:p>
            <a:r>
              <a:rPr lang="fr-FR" sz="3200" dirty="0"/>
              <a:t>Le 18/11/2023</a:t>
            </a:r>
          </a:p>
          <a:p>
            <a:r>
              <a:rPr lang="fr-FR" sz="3200" dirty="0"/>
              <a:t>à Labastide du temple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A39190D0-6E41-844E-D2D4-5AAB17855DC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351339" y="339213"/>
            <a:ext cx="7137655" cy="5054753"/>
          </a:xfrm>
        </p:spPr>
      </p:pic>
    </p:spTree>
    <p:extLst>
      <p:ext uri="{BB962C8B-B14F-4D97-AF65-F5344CB8AC3E}">
        <p14:creationId xmlns:p14="http://schemas.microsoft.com/office/powerpoint/2010/main" val="296063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F3655-63F9-B977-E8BD-1AEC26E4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Salle des </a:t>
            </a:r>
            <a:r>
              <a:rPr lang="fr-FR" dirty="0" err="1"/>
              <a:t>fetes</a:t>
            </a:r>
            <a:r>
              <a:rPr lang="fr-FR" dirty="0"/>
              <a:t> de </a:t>
            </a:r>
            <a:r>
              <a:rPr lang="fr-FR" dirty="0" err="1"/>
              <a:t>meauzac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B860909-7A9E-9E7E-2DCD-131F4C81FC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3110" y="2063750"/>
            <a:ext cx="3136428" cy="331152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4B6220F-040C-33C2-E12D-E116ACD6A2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94400" y="2306637"/>
            <a:ext cx="5086350" cy="2825750"/>
          </a:xfrm>
        </p:spPr>
      </p:pic>
    </p:spTree>
    <p:extLst>
      <p:ext uri="{BB962C8B-B14F-4D97-AF65-F5344CB8AC3E}">
        <p14:creationId xmlns:p14="http://schemas.microsoft.com/office/powerpoint/2010/main" val="163034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271B61-EF31-B109-8C31-731719B58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9609" y="916148"/>
            <a:ext cx="2278623" cy="2512852"/>
          </a:xfrm>
        </p:spPr>
        <p:txBody>
          <a:bodyPr>
            <a:normAutofit fontScale="92500"/>
          </a:bodyPr>
          <a:lstStyle/>
          <a:p>
            <a:pPr algn="ctr"/>
            <a:r>
              <a:rPr lang="fr-FR" sz="3200" dirty="0"/>
              <a:t>Equipe U 17  D 1  </a:t>
            </a:r>
          </a:p>
          <a:p>
            <a:endParaRPr lang="fr-FR" dirty="0"/>
          </a:p>
          <a:p>
            <a:r>
              <a:rPr lang="fr-FR" sz="3200" dirty="0"/>
              <a:t>16/09/2023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0D6AFFF-72C8-E8B9-96B9-ACB02761423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32198" y="235974"/>
            <a:ext cx="8100897" cy="5139301"/>
          </a:xfrm>
        </p:spPr>
      </p:pic>
    </p:spTree>
    <p:extLst>
      <p:ext uri="{BB962C8B-B14F-4D97-AF65-F5344CB8AC3E}">
        <p14:creationId xmlns:p14="http://schemas.microsoft.com/office/powerpoint/2010/main" val="321816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700922-5B99-FBC0-3D15-0C795EB6D8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9105" y="1605307"/>
            <a:ext cx="3237269" cy="2512852"/>
          </a:xfrm>
        </p:spPr>
        <p:txBody>
          <a:bodyPr>
            <a:normAutofit/>
          </a:bodyPr>
          <a:lstStyle/>
          <a:p>
            <a:r>
              <a:rPr lang="fr-FR" sz="3200" dirty="0"/>
              <a:t>Equipe U 16/ U 17</a:t>
            </a:r>
          </a:p>
          <a:p>
            <a:pPr algn="ctr"/>
            <a:r>
              <a:rPr lang="fr-FR" sz="3200" dirty="0"/>
              <a:t>D2</a:t>
            </a:r>
          </a:p>
          <a:p>
            <a:r>
              <a:rPr lang="fr-FR" sz="3200" dirty="0"/>
              <a:t>22/11/2023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BEE325A-7C95-3F95-DD47-CE5F4BFE25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303639" y="280219"/>
            <a:ext cx="8200103" cy="5079755"/>
          </a:xfrm>
        </p:spPr>
      </p:pic>
    </p:spTree>
    <p:extLst>
      <p:ext uri="{BB962C8B-B14F-4D97-AF65-F5344CB8AC3E}">
        <p14:creationId xmlns:p14="http://schemas.microsoft.com/office/powerpoint/2010/main" val="134003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CAD20-B5CC-5EE7-1CAE-A24025C022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309" y="1075254"/>
            <a:ext cx="3812458" cy="3311189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sz="3200" dirty="0"/>
              <a:t>U 6 / U 7</a:t>
            </a:r>
          </a:p>
          <a:p>
            <a:pPr algn="ctr"/>
            <a:r>
              <a:rPr lang="fr-FR" sz="3200" dirty="0"/>
              <a:t>Entrainement a Meauzac  </a:t>
            </a:r>
          </a:p>
          <a:p>
            <a:pPr algn="ctr"/>
            <a:r>
              <a:rPr lang="fr-FR" sz="3200" dirty="0"/>
              <a:t>14/09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2358688-72E9-BFF8-0B82-43C7684E301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09767" y="545690"/>
            <a:ext cx="6512916" cy="4829585"/>
          </a:xfrm>
        </p:spPr>
      </p:pic>
    </p:spTree>
    <p:extLst>
      <p:ext uri="{BB962C8B-B14F-4D97-AF65-F5344CB8AC3E}">
        <p14:creationId xmlns:p14="http://schemas.microsoft.com/office/powerpoint/2010/main" val="67098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4502F-25B4-AB1C-E653-7A618D40D2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064" y="1060506"/>
            <a:ext cx="2927555" cy="3311189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U 6 / U 7</a:t>
            </a:r>
          </a:p>
          <a:p>
            <a:pPr algn="ctr"/>
            <a:r>
              <a:rPr lang="fr-FR" sz="3200" dirty="0"/>
              <a:t>1</a:t>
            </a:r>
            <a:r>
              <a:rPr lang="fr-FR" sz="3200" baseline="30000" dirty="0"/>
              <a:t>er</a:t>
            </a:r>
            <a:r>
              <a:rPr lang="fr-FR" sz="3200" dirty="0"/>
              <a:t> plateau </a:t>
            </a:r>
          </a:p>
          <a:p>
            <a:pPr algn="ctr"/>
            <a:r>
              <a:rPr lang="fr-FR" sz="3200" dirty="0"/>
              <a:t>du</a:t>
            </a:r>
          </a:p>
          <a:p>
            <a:pPr algn="ctr"/>
            <a:r>
              <a:rPr lang="fr-FR" sz="3200" dirty="0"/>
              <a:t>07/10/2023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553B8D9-593A-B870-DE4C-BF2F946091B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68761" y="181576"/>
            <a:ext cx="5973027" cy="5193700"/>
          </a:xfrm>
        </p:spPr>
      </p:pic>
    </p:spTree>
    <p:extLst>
      <p:ext uri="{BB962C8B-B14F-4D97-AF65-F5344CB8AC3E}">
        <p14:creationId xmlns:p14="http://schemas.microsoft.com/office/powerpoint/2010/main" val="72880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48A4C-9A2B-3CAF-67AD-B00B9B90B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587" y="1093974"/>
            <a:ext cx="2883310" cy="3311189"/>
          </a:xfrm>
        </p:spPr>
        <p:txBody>
          <a:bodyPr>
            <a:normAutofit/>
          </a:bodyPr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U 6 / U 7</a:t>
            </a:r>
          </a:p>
          <a:p>
            <a:pPr algn="ctr"/>
            <a:r>
              <a:rPr lang="fr-FR" sz="3200" dirty="0"/>
              <a:t>2</a:t>
            </a:r>
            <a:r>
              <a:rPr lang="fr-FR" sz="3200" baseline="30000" dirty="0"/>
              <a:t>ème</a:t>
            </a:r>
            <a:r>
              <a:rPr lang="fr-FR" sz="3200" dirty="0"/>
              <a:t> plateau</a:t>
            </a:r>
          </a:p>
          <a:p>
            <a:pPr algn="ctr"/>
            <a:r>
              <a:rPr lang="fr-FR" sz="3200" dirty="0"/>
              <a:t>Du 25/11/2023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A79C5A8-D0F8-4ED5-2566-5B1A66AEA5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559972" y="353962"/>
            <a:ext cx="7520778" cy="4791214"/>
          </a:xfrm>
        </p:spPr>
      </p:pic>
    </p:spTree>
    <p:extLst>
      <p:ext uri="{BB962C8B-B14F-4D97-AF65-F5344CB8AC3E}">
        <p14:creationId xmlns:p14="http://schemas.microsoft.com/office/powerpoint/2010/main" val="105443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38C8-FAF0-08A7-521A-FED97E5B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7" y="169607"/>
            <a:ext cx="10396882" cy="881236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Plateau a </a:t>
            </a:r>
            <a:r>
              <a:rPr lang="fr-FR" sz="4000" dirty="0" err="1"/>
              <a:t>montech</a:t>
            </a:r>
            <a:r>
              <a:rPr lang="fr-FR" sz="4000" dirty="0"/>
              <a:t> le 30/09/2023  *  U 8 / U 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077DCB-842A-15B0-1A96-8DABFC92A2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1755" y="1050842"/>
            <a:ext cx="5900881" cy="4324434"/>
          </a:xfrm>
        </p:spPr>
      </p:pic>
    </p:spTree>
    <p:extLst>
      <p:ext uri="{BB962C8B-B14F-4D97-AF65-F5344CB8AC3E}">
        <p14:creationId xmlns:p14="http://schemas.microsoft.com/office/powerpoint/2010/main" val="227689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5B3A0-12A8-1488-8745-76859314DA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852" y="883524"/>
            <a:ext cx="3915697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8 / U 9</a:t>
            </a:r>
          </a:p>
          <a:p>
            <a:r>
              <a:rPr lang="fr-FR" sz="3200" dirty="0"/>
              <a:t>Plateau  à </a:t>
            </a:r>
            <a:r>
              <a:rPr lang="fr-FR" sz="3200" dirty="0" err="1"/>
              <a:t>gandalou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Le 18/11/2023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CFD7636-28B0-07D8-D406-AC89AF6ED1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77033" y="333079"/>
            <a:ext cx="6894638" cy="5129997"/>
          </a:xfrm>
        </p:spPr>
      </p:pic>
    </p:spTree>
    <p:extLst>
      <p:ext uri="{BB962C8B-B14F-4D97-AF65-F5344CB8AC3E}">
        <p14:creationId xmlns:p14="http://schemas.microsoft.com/office/powerpoint/2010/main" val="369175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DAE1A-B9F3-C9AD-C687-397633A63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580" y="854028"/>
            <a:ext cx="3487994" cy="3311189"/>
          </a:xfrm>
        </p:spPr>
        <p:txBody>
          <a:bodyPr>
            <a:no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Equipe de Jonathan</a:t>
            </a:r>
          </a:p>
          <a:p>
            <a:r>
              <a:rPr lang="fr-FR" sz="3200" dirty="0"/>
              <a:t>Du 24/09/2023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78B89B7-FF4F-8AE1-C884-0F35DC2DEC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306529" y="-136862"/>
            <a:ext cx="6047676" cy="5512138"/>
          </a:xfrm>
        </p:spPr>
      </p:pic>
    </p:spTree>
    <p:extLst>
      <p:ext uri="{BB962C8B-B14F-4D97-AF65-F5344CB8AC3E}">
        <p14:creationId xmlns:p14="http://schemas.microsoft.com/office/powerpoint/2010/main" val="274023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FA801-4ACD-9D6B-EFE3-5BBA0E820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335" y="1414467"/>
            <a:ext cx="3561736" cy="3311189"/>
          </a:xfrm>
        </p:spPr>
        <p:txBody>
          <a:bodyPr>
            <a:normAutofit/>
          </a:bodyPr>
          <a:lstStyle/>
          <a:p>
            <a:r>
              <a:rPr lang="fr-FR" sz="3200" dirty="0"/>
              <a:t>U 10 / U 11</a:t>
            </a:r>
          </a:p>
          <a:p>
            <a:r>
              <a:rPr lang="fr-FR" sz="3200" dirty="0"/>
              <a:t>Equipe de laurent </a:t>
            </a:r>
          </a:p>
          <a:p>
            <a:r>
              <a:rPr lang="fr-FR" sz="3200" dirty="0"/>
              <a:t>et </a:t>
            </a:r>
            <a:r>
              <a:rPr lang="fr-FR" sz="3200" dirty="0" err="1"/>
              <a:t>joan</a:t>
            </a:r>
            <a:endParaRPr lang="fr-FR" sz="3200" dirty="0"/>
          </a:p>
          <a:p>
            <a:r>
              <a:rPr lang="fr-FR" sz="3200" dirty="0"/>
              <a:t>24/09/2023</a:t>
            </a:r>
          </a:p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38F909C-671F-43E1-9BC5-556B95A298F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84546" y="412955"/>
            <a:ext cx="6983037" cy="4962321"/>
          </a:xfrm>
        </p:spPr>
      </p:pic>
    </p:spTree>
    <p:extLst>
      <p:ext uri="{BB962C8B-B14F-4D97-AF65-F5344CB8AC3E}">
        <p14:creationId xmlns:p14="http://schemas.microsoft.com/office/powerpoint/2010/main" val="844418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59</TotalTime>
  <Words>181</Words>
  <Application>Microsoft Office PowerPoint</Application>
  <PresentationFormat>Grand écran</PresentationFormat>
  <Paragraphs>64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Impact</vt:lpstr>
      <vt:lpstr>Grand événement</vt:lpstr>
      <vt:lpstr>GOUTER de Noel  du FTT </vt:lpstr>
      <vt:lpstr>Salle des fetes de meauzac</vt:lpstr>
      <vt:lpstr>Présentation PowerPoint</vt:lpstr>
      <vt:lpstr>Présentation PowerPoint</vt:lpstr>
      <vt:lpstr>Présentation PowerPoint</vt:lpstr>
      <vt:lpstr>Plateau a montech le 30/09/2023  *  U 8 / U 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GOUTER de Noel  du FTT </dc:title>
  <dc:creator>valerie LOPEZ</dc:creator>
  <cp:lastModifiedBy>valerie LOPEZ</cp:lastModifiedBy>
  <cp:revision>5</cp:revision>
  <dcterms:created xsi:type="dcterms:W3CDTF">2023-12-06T18:22:45Z</dcterms:created>
  <dcterms:modified xsi:type="dcterms:W3CDTF">2023-12-06T19:23:33Z</dcterms:modified>
</cp:coreProperties>
</file>